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4CCE0-8F6D-4CAA-B2FA-91B3677DEE72}" type="datetimeFigureOut">
              <a:rPr lang="nl-BE" smtClean="0"/>
              <a:t>9/02/2026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75568F-0814-4A5F-9F6B-74F75A057C4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76558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5568F-0814-4A5F-9F6B-74F75A057C4B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58108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D636C07-7E76-46D3-B86B-6AF7C60E533E}" type="datetimeFigureOut">
              <a:rPr lang="nl-NL" smtClean="0"/>
              <a:t>9-2-2026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  <p:grpSp>
        <p:nvGrpSpPr>
          <p:cNvPr id="8" name="Group 7"/>
          <p:cNvGrpSpPr/>
          <p:nvPr/>
        </p:nvGrpSpPr>
        <p:grpSpPr>
          <a:xfrm>
            <a:off x="1592135" y="2887530"/>
            <a:ext cx="9038813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7788" y="1387737"/>
            <a:ext cx="9036424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67862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9-2-2026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  <p:grpSp>
        <p:nvGrpSpPr>
          <p:cNvPr id="11" name="Group 10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2081" y="559399"/>
            <a:ext cx="2237591" cy="5566765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7985" y="849855"/>
            <a:ext cx="7343889" cy="5023821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9-2-2026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6125426" y="2880824"/>
            <a:ext cx="5480154" cy="923330"/>
            <a:chOff x="1815339" y="1496875"/>
            <a:chExt cx="5480154" cy="692497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496875"/>
              <a:ext cx="877163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9-2-2026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563446" y="2887579"/>
            <a:ext cx="9038813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54" y="1204857"/>
            <a:ext cx="10339617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1" y="3767317"/>
            <a:ext cx="10312996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9-2-2026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9-2-2026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240280"/>
            <a:ext cx="5071872" cy="3877056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6193535" y="2240280"/>
            <a:ext cx="5071872" cy="3877056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2080" y="2240280"/>
            <a:ext cx="458992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7984" y="2947595"/>
            <a:ext cx="5071872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9741" y="2240280"/>
            <a:ext cx="4596384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944368"/>
            <a:ext cx="50663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9-2-2026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  <p:grpSp>
        <p:nvGrpSpPr>
          <p:cNvPr id="14" name="Group 13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9-2-2026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  <p:grpSp>
        <p:nvGrpSpPr>
          <p:cNvPr id="10" name="Group 9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9-2-2026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2773" y="1678196"/>
            <a:ext cx="4563311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669" y="559399"/>
            <a:ext cx="5488889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2773" y="3603813"/>
            <a:ext cx="4548967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9-2-2026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642" y="4668819"/>
            <a:ext cx="10356028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911723" y="666965"/>
            <a:ext cx="6362875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986" y="5324306"/>
            <a:ext cx="10341685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/>
              <a:t>9-2-2026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7987" y="570156"/>
            <a:ext cx="10341684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0" y="2248348"/>
            <a:ext cx="10327340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504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D636C07-7E76-46D3-B86B-6AF7C60E533E}" type="datetimeFigureOut">
              <a:rPr lang="nl-NL" smtClean="0"/>
              <a:t>9-2-2026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16144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52352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9096D49-DAE3-40DE-93E0-41688E0A5016}" type="slidenum">
              <a:rPr lang="nl-NL" smtClean="0"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761" y="548681"/>
            <a:ext cx="4320479" cy="576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19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548680"/>
            <a:ext cx="86409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383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548680"/>
            <a:ext cx="86409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082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548680"/>
            <a:ext cx="86409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468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548680"/>
            <a:ext cx="86409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27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548680"/>
            <a:ext cx="86409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04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548680"/>
            <a:ext cx="86409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990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548680"/>
            <a:ext cx="86409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13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548680"/>
            <a:ext cx="86409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8744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548680"/>
            <a:ext cx="432048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015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548680"/>
            <a:ext cx="86409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568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548680"/>
            <a:ext cx="86409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570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548680"/>
            <a:ext cx="86409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841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548680"/>
            <a:ext cx="86409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051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548680"/>
            <a:ext cx="86409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561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548680"/>
            <a:ext cx="86409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821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548680"/>
            <a:ext cx="86409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05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548680"/>
            <a:ext cx="864096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4605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0</TotalTime>
  <Words>1</Words>
  <Application>Microsoft Office PowerPoint</Application>
  <PresentationFormat>Breedbeeld</PresentationFormat>
  <Paragraphs>1</Paragraphs>
  <Slides>18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2" baseType="lpstr">
      <vt:lpstr>Book Antiqua</vt:lpstr>
      <vt:lpstr>Calibri</vt:lpstr>
      <vt:lpstr>Wingdings</vt:lpstr>
      <vt:lpstr>Hardcover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Nico</dc:creator>
  <cp:lastModifiedBy>Nico</cp:lastModifiedBy>
  <cp:revision>2</cp:revision>
  <dcterms:created xsi:type="dcterms:W3CDTF">2025-11-24T07:39:45Z</dcterms:created>
  <dcterms:modified xsi:type="dcterms:W3CDTF">2026-02-09T07:58:22Z</dcterms:modified>
</cp:coreProperties>
</file>