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4CCE0-8F6D-4CAA-B2FA-91B3677DEE72}" type="datetimeFigureOut">
              <a:rPr lang="nl-BE" smtClean="0"/>
              <a:t>9/02/2026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568F-0814-4A5F-9F6B-74F75A057C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65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5568F-0814-4A5F-9F6B-74F75A057C4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10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9-2-2026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548681"/>
            <a:ext cx="4320479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2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4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7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4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6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0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8680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0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</Words>
  <Application>Microsoft Office PowerPoint</Application>
  <PresentationFormat>Breedbeeld</PresentationFormat>
  <Paragraphs>1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Book Antiqua</vt:lpstr>
      <vt:lpstr>Calibri</vt:lpstr>
      <vt:lpstr>Wingdings</vt:lpstr>
      <vt:lpstr>Hardcover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</dc:creator>
  <cp:lastModifiedBy>Nico</cp:lastModifiedBy>
  <cp:revision>2</cp:revision>
  <dcterms:created xsi:type="dcterms:W3CDTF">2025-11-24T07:39:45Z</dcterms:created>
  <dcterms:modified xsi:type="dcterms:W3CDTF">2026-02-09T07:58:22Z</dcterms:modified>
</cp:coreProperties>
</file>