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417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99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638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3462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181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54833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568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394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7420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786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7638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410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4979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5212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9633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74725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979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477B7B5-99FC-46A0-966D-2F4EB15A8920}" type="datetimeFigureOut">
              <a:rPr lang="nl-BE" smtClean="0"/>
              <a:t>18/01/2026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D2A8DEF-C7FF-48B2-98DB-DE2E5E34813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6305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Lettertype, boek, Graphics&#10;&#10;Door AI gegenereerde inhoud is mogelijk onjuist.">
            <a:extLst>
              <a:ext uri="{FF2B5EF4-FFF2-40B4-BE49-F238E27FC236}">
                <a16:creationId xmlns:a16="http://schemas.microsoft.com/office/drawing/2014/main" id="{08361045-015E-026D-AD0D-70873136E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88" y="556660"/>
            <a:ext cx="5760720" cy="576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7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oertuig, Landvoertuig, auto, buitenshuis&#10;&#10;Door AI gegenereerde inhoud is mogelijk onjuist.">
            <a:extLst>
              <a:ext uri="{FF2B5EF4-FFF2-40B4-BE49-F238E27FC236}">
                <a16:creationId xmlns:a16="http://schemas.microsoft.com/office/drawing/2014/main" id="{37A13D77-BE94-2B0A-23FA-019509587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" y="550844"/>
            <a:ext cx="5833872" cy="5758516"/>
          </a:xfrm>
          <a:prstGeom prst="rect">
            <a:avLst/>
          </a:prstGeom>
        </p:spPr>
      </p:pic>
      <p:pic>
        <p:nvPicPr>
          <p:cNvPr id="5" name="Afbeelding 4" descr="Afbeelding met tekst, poster&#10;&#10;Door AI gegenereerde inhoud is mogelijk onjuist.">
            <a:extLst>
              <a:ext uri="{FF2B5EF4-FFF2-40B4-BE49-F238E27FC236}">
                <a16:creationId xmlns:a16="http://schemas.microsoft.com/office/drawing/2014/main" id="{F8770D7A-F87F-CF78-A18D-3F5D901A1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45" y="550844"/>
            <a:ext cx="5681472" cy="575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44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oertuig, Landvoertuig, auto, buitenshuis&#10;&#10;Door AI gegenereerde inhoud is mogelijk onjuist.">
            <a:extLst>
              <a:ext uri="{FF2B5EF4-FFF2-40B4-BE49-F238E27FC236}">
                <a16:creationId xmlns:a16="http://schemas.microsoft.com/office/drawing/2014/main" id="{1519480A-3244-7884-4E5B-F37B082232A0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49" y="1277120"/>
            <a:ext cx="3852000" cy="3852000"/>
          </a:xfrm>
          <a:prstGeom prst="rect">
            <a:avLst/>
          </a:prstGeom>
        </p:spPr>
      </p:pic>
      <p:pic>
        <p:nvPicPr>
          <p:cNvPr id="5" name="Afbeelding 4" descr="Afbeelding met voertuig, verven, auto, Landvoertuig&#10;&#10;Door AI gegenereerde inhoud is mogelijk onjuist.">
            <a:extLst>
              <a:ext uri="{FF2B5EF4-FFF2-40B4-BE49-F238E27FC236}">
                <a16:creationId xmlns:a16="http://schemas.microsoft.com/office/drawing/2014/main" id="{4EFB44BD-8BFF-3E8A-87F7-5D64F22DEDEE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877" y="1277120"/>
            <a:ext cx="3852000" cy="3852000"/>
          </a:xfrm>
          <a:prstGeom prst="rect">
            <a:avLst/>
          </a:prstGeom>
        </p:spPr>
      </p:pic>
      <p:pic>
        <p:nvPicPr>
          <p:cNvPr id="7" name="Afbeelding 6" descr="Afbeelding met Middenconsole, stuur, snelheidsmeter, Auto-audio&#10;&#10;Door AI gegenereerde inhoud is mogelijk onjuist.">
            <a:extLst>
              <a:ext uri="{FF2B5EF4-FFF2-40B4-BE49-F238E27FC236}">
                <a16:creationId xmlns:a16="http://schemas.microsoft.com/office/drawing/2014/main" id="{1DF6B048-8D88-302A-FF6B-32C628F32CF9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541" y="1277028"/>
            <a:ext cx="3852000" cy="38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17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oertuig, Landvoertuig, auto, buitenshuis&#10;&#10;Door AI gegenereerde inhoud is mogelijk onjuist.">
            <a:extLst>
              <a:ext uri="{FF2B5EF4-FFF2-40B4-BE49-F238E27FC236}">
                <a16:creationId xmlns:a16="http://schemas.microsoft.com/office/drawing/2014/main" id="{5E0B35B2-BD85-233B-8A42-6EF989152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3" y="1985818"/>
            <a:ext cx="2881488" cy="2881746"/>
          </a:xfrm>
          <a:prstGeom prst="rect">
            <a:avLst/>
          </a:prstGeom>
        </p:spPr>
      </p:pic>
      <p:pic>
        <p:nvPicPr>
          <p:cNvPr id="5" name="Afbeelding 4" descr="Afbeelding met voertuig, verven, auto, Landvoertuig&#10;&#10;Door AI gegenereerde inhoud is mogelijk onjuist.">
            <a:extLst>
              <a:ext uri="{FF2B5EF4-FFF2-40B4-BE49-F238E27FC236}">
                <a16:creationId xmlns:a16="http://schemas.microsoft.com/office/drawing/2014/main" id="{B5D28062-3ECE-5F55-0E93-F48C43C29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91" y="1985818"/>
            <a:ext cx="2881488" cy="2881746"/>
          </a:xfrm>
          <a:prstGeom prst="rect">
            <a:avLst/>
          </a:prstGeom>
        </p:spPr>
      </p:pic>
      <p:pic>
        <p:nvPicPr>
          <p:cNvPr id="7" name="Afbeelding 6" descr="Afbeelding met tekst, voertuig, Landvoertuig, auto&#10;&#10;Door AI gegenereerde inhoud is mogelijk onjuist.">
            <a:extLst>
              <a:ext uri="{FF2B5EF4-FFF2-40B4-BE49-F238E27FC236}">
                <a16:creationId xmlns:a16="http://schemas.microsoft.com/office/drawing/2014/main" id="{21137E06-93C3-4C15-4419-DB1B8B937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979" y="1985818"/>
            <a:ext cx="2881488" cy="2881746"/>
          </a:xfrm>
          <a:prstGeom prst="rect">
            <a:avLst/>
          </a:prstGeom>
        </p:spPr>
      </p:pic>
      <p:pic>
        <p:nvPicPr>
          <p:cNvPr id="9" name="Afbeelding 8" descr="Afbeelding met voertuig, auto, autostoel, Autostoelhoes&#10;&#10;Door AI gegenereerde inhoud is mogelijk onjuist.">
            <a:extLst>
              <a:ext uri="{FF2B5EF4-FFF2-40B4-BE49-F238E27FC236}">
                <a16:creationId xmlns:a16="http://schemas.microsoft.com/office/drawing/2014/main" id="{8B78BFB6-F22F-B2AB-05DF-9D25D9CD66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467" y="1985818"/>
            <a:ext cx="2872348" cy="288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2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menu, schermopname, Parallel&#10;&#10;Door AI gegenereerde inhoud is mogelijk onjuist.">
            <a:extLst>
              <a:ext uri="{FF2B5EF4-FFF2-40B4-BE49-F238E27FC236}">
                <a16:creationId xmlns:a16="http://schemas.microsoft.com/office/drawing/2014/main" id="{084351D7-6D2B-189C-5C50-253001300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92" y="552460"/>
            <a:ext cx="5754253" cy="575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78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isteen">
  <a:themeElements>
    <a:clrScheme name="Leisteen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Leisteen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eistee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Leisteen</Template>
  <TotalTime>9</TotalTime>
  <Words>0</Words>
  <Application>Microsoft Office PowerPoint</Application>
  <PresentationFormat>Breedbeeld</PresentationFormat>
  <Paragraphs>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Calisto MT</vt:lpstr>
      <vt:lpstr>Wingdings 2</vt:lpstr>
      <vt:lpstr>Leisteen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</dc:creator>
  <cp:lastModifiedBy>Nico</cp:lastModifiedBy>
  <cp:revision>2</cp:revision>
  <dcterms:created xsi:type="dcterms:W3CDTF">2026-01-18T11:12:03Z</dcterms:created>
  <dcterms:modified xsi:type="dcterms:W3CDTF">2026-01-18T11:21:31Z</dcterms:modified>
</cp:coreProperties>
</file>